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80" r:id="rId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F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7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511ED-0D95-42D7-A685-0A3C07030168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AD9474-5E4A-4D46-A982-967DA61B44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F404-3FFE-4590-8ACC-AFDFF3307039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D3CB0-6F62-4DB9-91D5-D06C462253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B7783-DC45-4555-B4DD-C6F2B64DC2BC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6310-B974-4490-BD6F-A4ACA8C816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FDB6E-FFF4-4BDA-A0E7-0E644D50B9EA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5EEA1-7710-45E6-932F-3BAFCEBFEE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C607B-FBA8-45BC-8A12-81F54382D18C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3977-22D3-41EE-A63D-EA7B83B695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A9049-FC72-4E88-A8D9-0DF383157689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D776-00E5-416D-A291-8E5A2BA8DA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07493-EEAC-4A43-A6DB-110FE59B488C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80DFD-FD45-4C43-BC19-360135BD4F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20CCA-0033-4B4B-A4AD-58461B78CB89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CC51-4639-4056-AF80-DEAA08A655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9CC7B-14EA-4B4D-AA5B-A3703121416A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1DEB2-6760-48A1-B85A-42CFD88817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95DD7-8D83-4011-A1F0-B356C97F278D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0B9AE-B90F-4475-996C-445D80549E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39D0A-0397-4B34-8208-2CB19ECCF2E9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155C-1D76-4285-AE5E-22124AC75C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53A4-B985-4CD2-870E-3E8C7C87E594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C3E2-DE05-440A-8E38-C47C0069AA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535A18-CBCB-4AF7-8DD8-8E06A7FA08EA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1AA690-A403-4F7D-AC08-8F8EABDA5D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539750" y="260350"/>
            <a:ext cx="8424863" cy="6199188"/>
            <a:chOff x="340" y="164"/>
            <a:chExt cx="5307" cy="3905"/>
          </a:xfrm>
        </p:grpSpPr>
        <p:pic>
          <p:nvPicPr>
            <p:cNvPr id="1433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709"/>
              <a:ext cx="5118" cy="2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38" name="Picture 4"/>
            <p:cNvPicPr>
              <a:picLocks noChangeAspect="1" noChangeArrowheads="1"/>
            </p:cNvPicPr>
            <p:nvPr/>
          </p:nvPicPr>
          <p:blipFill>
            <a:blip r:embed="rId3"/>
            <a:srcRect t="2953"/>
            <a:stretch>
              <a:fillRect/>
            </a:stretch>
          </p:blipFill>
          <p:spPr bwMode="auto">
            <a:xfrm>
              <a:off x="1280" y="2833"/>
              <a:ext cx="3219" cy="1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39" name="Text Box 8"/>
            <p:cNvSpPr txBox="1">
              <a:spLocks noChangeArrowheads="1"/>
            </p:cNvSpPr>
            <p:nvPr/>
          </p:nvSpPr>
          <p:spPr bwMode="auto">
            <a:xfrm>
              <a:off x="4422" y="2931"/>
              <a:ext cx="1225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/>
                <a:t>p : perimetro di base </a:t>
              </a:r>
            </a:p>
            <a:p>
              <a:pPr algn="ctr">
                <a:spcBef>
                  <a:spcPct val="50000"/>
                </a:spcBef>
              </a:pPr>
              <a:r>
                <a:rPr lang="it-IT" sz="1600"/>
                <a:t>h : altezza del prisma</a:t>
              </a:r>
            </a:p>
          </p:txBody>
        </p:sp>
        <p:sp>
          <p:nvSpPr>
            <p:cNvPr id="14340" name="Rectangle 10"/>
            <p:cNvSpPr>
              <a:spLocks noChangeArrowheads="1"/>
            </p:cNvSpPr>
            <p:nvPr/>
          </p:nvSpPr>
          <p:spPr bwMode="auto">
            <a:xfrm>
              <a:off x="2608" y="1706"/>
              <a:ext cx="2132" cy="99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41" name="Rectangle 11"/>
            <p:cNvSpPr>
              <a:spLocks noChangeArrowheads="1"/>
            </p:cNvSpPr>
            <p:nvPr/>
          </p:nvSpPr>
          <p:spPr bwMode="auto">
            <a:xfrm>
              <a:off x="1247" y="1797"/>
              <a:ext cx="1225" cy="95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42" name="Text Box 12"/>
            <p:cNvSpPr txBox="1">
              <a:spLocks noChangeArrowheads="1"/>
            </p:cNvSpPr>
            <p:nvPr/>
          </p:nvSpPr>
          <p:spPr bwMode="auto">
            <a:xfrm>
              <a:off x="385" y="164"/>
              <a:ext cx="471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800" b="1">
                  <a:solidFill>
                    <a:srgbClr val="ED1F1F"/>
                  </a:solidFill>
                </a:rPr>
                <a:t>SUPERFICIE LATERALE E SUPERFICIE TOTALE DEL PRISMA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539750" y="765175"/>
            <a:ext cx="8058150" cy="5976938"/>
            <a:chOff x="340" y="482"/>
            <a:chExt cx="5076" cy="3765"/>
          </a:xfrm>
        </p:grpSpPr>
        <p:pic>
          <p:nvPicPr>
            <p:cNvPr id="1536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999"/>
              <a:ext cx="5076" cy="1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29" y="2069"/>
              <a:ext cx="2940" cy="1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3" name="Rectangle 9"/>
            <p:cNvSpPr>
              <a:spLocks noChangeArrowheads="1"/>
            </p:cNvSpPr>
            <p:nvPr/>
          </p:nvSpPr>
          <p:spPr bwMode="auto">
            <a:xfrm>
              <a:off x="1383" y="1570"/>
              <a:ext cx="1678" cy="4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64" name="Rectangle 10"/>
            <p:cNvSpPr>
              <a:spLocks noChangeArrowheads="1"/>
            </p:cNvSpPr>
            <p:nvPr/>
          </p:nvSpPr>
          <p:spPr bwMode="auto">
            <a:xfrm>
              <a:off x="3243" y="1570"/>
              <a:ext cx="2086" cy="45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65" name="Text Box 11"/>
            <p:cNvSpPr txBox="1">
              <a:spLocks noChangeArrowheads="1"/>
            </p:cNvSpPr>
            <p:nvPr/>
          </p:nvSpPr>
          <p:spPr bwMode="auto">
            <a:xfrm>
              <a:off x="385" y="482"/>
              <a:ext cx="471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3200" b="1"/>
                <a:t>VOLUME DEL PRISMA</a:t>
              </a:r>
            </a:p>
          </p:txBody>
        </p:sp>
        <p:sp>
          <p:nvSpPr>
            <p:cNvPr id="15366" name="Text Box 12"/>
            <p:cNvSpPr txBox="1">
              <a:spLocks noChangeArrowheads="1"/>
            </p:cNvSpPr>
            <p:nvPr/>
          </p:nvSpPr>
          <p:spPr bwMode="auto">
            <a:xfrm>
              <a:off x="748" y="3843"/>
              <a:ext cx="44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b="1">
                  <a:solidFill>
                    <a:schemeClr val="tx2"/>
                  </a:solidFill>
                </a:rPr>
                <a:t>Per calcolare l’area di base, ricorda di ripassare le formule per il calcolo delle aree delle figure piane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36</Words>
  <Application>Microsoft Office PowerPoint</Application>
  <PresentationFormat>Presentazione su schermo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Ste</dc:creator>
  <cp:lastModifiedBy>Fra</cp:lastModifiedBy>
  <cp:revision>57</cp:revision>
  <dcterms:created xsi:type="dcterms:W3CDTF">2013-09-09T13:38:13Z</dcterms:created>
  <dcterms:modified xsi:type="dcterms:W3CDTF">2020-03-18T12:21:06Z</dcterms:modified>
</cp:coreProperties>
</file>